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sldIdLst>
    <p:sldId id="256" r:id="rId2"/>
    <p:sldId id="267" r:id="rId3"/>
    <p:sldId id="268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6DA303A-8E44-6647-96B4-0282F4782DF0}">
          <p14:sldIdLst>
            <p14:sldId id="256"/>
            <p14:sldId id="267"/>
            <p14:sldId id="268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25"/>
    <p:restoredTop sz="95890"/>
  </p:normalViewPr>
  <p:slideViewPr>
    <p:cSldViewPr snapToGrid="0">
      <p:cViewPr varScale="1">
        <p:scale>
          <a:sx n="96" d="100"/>
          <a:sy n="96" d="100"/>
        </p:scale>
        <p:origin x="168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eg>
</file>

<file path=ppt/media/image13.png>
</file>

<file path=ppt/media/image14.sv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7D8C05-C283-9641-9EBC-58F9FDCEEF56}" type="datetimeFigureOut">
              <a:rPr lang="en-US" smtClean="0"/>
              <a:t>2/5/24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18F539-27B6-974D-8C45-A5ADA5B00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60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7ACF4-60F4-2A42-99BA-049C3682EC03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55A3F0-609B-E891-9E77-24DAB00444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37812" y="0"/>
            <a:ext cx="1754188" cy="21204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9709-7DD3-C040-8FCB-3388E7714871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6576C-DAAC-2E4E-9C32-9A39400BC79A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D5A71-035D-A345-BE4D-2A005FCABFE1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4BCB9-E0FD-FA43-B4C3-286601A5F2FD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D520F-2F65-654F-BC38-A8DEE6218A06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3B758-AC92-D647-9FFA-563838939231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12C15-5098-C049-9DCF-4E8A19CA24E1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B8786-2161-3643-9FBA-C8B6F104B8E3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2EFE3-457A-6A49-9EBB-CFE32EEC2A44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A1259-3C31-554D-A72E-C3168B954B5C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DDB23-5244-2F4C-89DE-92A7F671B47C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CAE3F-9B84-1248-97BA-1EE00A8FCDF7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ABDA1-BBE0-EA4B-93C5-79B21CC5B6EB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A8254-DB0B-1745-9D9A-F00EA9DEE029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B22A4-866D-A941-BCC0-413A2B906135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9FB0A4E4-785C-FE4B-8D31-D9FD50391D52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8014" y="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2995" y="2332037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94364444-637B-CE41-9888-0A9167566616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83E4CC-5815-F2C9-E987-CE18A4A370AA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10437812" y="0"/>
            <a:ext cx="1754188" cy="212045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3" descr="People Planning">
            <a:extLst>
              <a:ext uri="{FF2B5EF4-FFF2-40B4-BE49-F238E27FC236}">
                <a16:creationId xmlns:a16="http://schemas.microsoft.com/office/drawing/2014/main" id="{F4E8F474-2A12-C041-BF31-EF133F755F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1" b="285"/>
          <a:stretch/>
        </p:blipFill>
        <p:spPr>
          <a:xfrm>
            <a:off x="40984" y="64008"/>
            <a:ext cx="12047384" cy="6757402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F3FC60-991B-97D3-6768-F51182CC5A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0787" y="3819136"/>
            <a:ext cx="5587778" cy="179070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b="1" dirty="0"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Reporting service</a:t>
            </a:r>
            <a:br>
              <a:rPr lang="en-US" sz="4400" b="1" dirty="0"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en-US" sz="4400" b="1" dirty="0"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(RS)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298299-0FCD-93D3-D065-396026FAC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5883275"/>
            <a:ext cx="551167" cy="365125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Aft>
                <a:spcPts val="600"/>
              </a:spcAft>
            </a:pPr>
            <a:fld id="{D57F1E4F-1CFF-5643-939E-217C01CDF565}" type="slidenum">
              <a:rPr lang="en-US"/>
              <a:pPr defTabSz="914400">
                <a:spcAft>
                  <a:spcPts val="60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88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58976-6F38-86F8-50C3-510B0B50A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9D1578-E239-609F-05CC-C0DB2AAB3B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83584B-0B55-1EE9-BC03-C9EC6D475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325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FC47C-F243-1A8B-98D0-DF55F7EA7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A1726-CE6F-71B9-6876-707700F37A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161D3E-066B-3546-400F-7910407D8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5356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8A6D4-8B63-F5F0-D769-7D0D40E05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B3C4F-4CF1-BC2F-735B-FFDF900C47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39DF6-9AD5-38FB-E19D-DCF5A723C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668A4D1B-E560-8E46-3111-158DAF341A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01762"/>
            <a:ext cx="12192000" cy="545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9813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4202D-E2BC-CA48-EF2E-A511EEBAE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4363271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Q&amp;A</a:t>
            </a:r>
          </a:p>
        </p:txBody>
      </p:sp>
      <p:pic>
        <p:nvPicPr>
          <p:cNvPr id="6" name="Picture 5" descr="Question mark on green pastel background">
            <a:extLst>
              <a:ext uri="{FF2B5EF4-FFF2-40B4-BE49-F238E27FC236}">
                <a16:creationId xmlns:a16="http://schemas.microsoft.com/office/drawing/2014/main" id="{7AEEDF98-766E-4B5F-640B-09B90EB034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712" b="35549"/>
          <a:stretch/>
        </p:blipFill>
        <p:spPr>
          <a:xfrm>
            <a:off x="20" y="10"/>
            <a:ext cx="12191980" cy="427381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8F21BC-F6AE-4E19-2F79-4CEDC9544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6217920"/>
            <a:ext cx="55116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D57F1E4F-1CFF-5643-939E-217C01CDF565}" type="slidenum">
              <a:rPr lang="en-US" smtClean="0"/>
              <a:pPr defTabSz="914400">
                <a:spcAft>
                  <a:spcPts val="600"/>
                </a:spcAft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4126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0B4EB-B226-0284-02F2-1F9A2A4F6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9418" y="609600"/>
            <a:ext cx="6223821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Thank you!</a:t>
            </a:r>
          </a:p>
        </p:txBody>
      </p:sp>
      <p:pic>
        <p:nvPicPr>
          <p:cNvPr id="8" name="Graphic 7" descr="Handshake">
            <a:extLst>
              <a:ext uri="{FF2B5EF4-FFF2-40B4-BE49-F238E27FC236}">
                <a16:creationId xmlns:a16="http://schemas.microsoft.com/office/drawing/2014/main" id="{3F5D40D5-BE71-4155-DE0A-E1CBE6F50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3999" y="1423793"/>
            <a:ext cx="4001315" cy="4001315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5C6FAD-DC1E-556C-1A3F-791BDAC97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6217920"/>
            <a:ext cx="55116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D57F1E4F-1CFF-5643-939E-217C01CDF565}" type="slidenum">
              <a:rPr lang="en-US" smtClean="0"/>
              <a:pPr defTabSz="914400">
                <a:spcAft>
                  <a:spcPts val="600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19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A39A4-5641-1E81-9944-6AC8737F6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191" y="1594130"/>
            <a:ext cx="3643674" cy="1333163"/>
          </a:xfrm>
        </p:spPr>
        <p:txBody>
          <a:bodyPr>
            <a:normAutofit/>
          </a:bodyPr>
          <a:lstStyle/>
          <a:p>
            <a:r>
              <a:rPr lang="en-US" sz="2800" dirty="0"/>
              <a:t>Team: </a:t>
            </a:r>
            <a:r>
              <a:rPr lang="en-US" sz="2800" b="1" dirty="0"/>
              <a:t>PRIUS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B05CA-CF91-6C18-2A4C-67D91BBFD7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 anchor="t"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000" b="1" dirty="0" err="1"/>
              <a:t>D</a:t>
            </a:r>
            <a:r>
              <a:rPr lang="en-US" sz="2000" dirty="0" err="1"/>
              <a:t>inh</a:t>
            </a:r>
            <a:r>
              <a:rPr lang="en-US" sz="2000" dirty="0"/>
              <a:t> Thang Nguyen</a:t>
            </a:r>
          </a:p>
          <a:p>
            <a:pPr marL="457200" indent="-457200">
              <a:buFont typeface="Arial"/>
              <a:buChar char="•"/>
            </a:pPr>
            <a:r>
              <a:rPr lang="en-US" sz="2000" b="1" dirty="0"/>
              <a:t>H</a:t>
            </a:r>
            <a:r>
              <a:rPr lang="en-US" sz="2000" dirty="0"/>
              <a:t>a Vu </a:t>
            </a:r>
            <a:r>
              <a:rPr lang="en-US" sz="2000" dirty="0" err="1"/>
              <a:t>Duy</a:t>
            </a:r>
            <a:r>
              <a:rPr lang="en-US" sz="2000" dirty="0"/>
              <a:t> Nguyen</a:t>
            </a:r>
          </a:p>
          <a:p>
            <a:pPr marL="457200" indent="-457200">
              <a:buFont typeface="Arial"/>
              <a:buChar char="•"/>
            </a:pPr>
            <a:r>
              <a:rPr lang="en-US" sz="2000" b="1" dirty="0" err="1"/>
              <a:t>H</a:t>
            </a:r>
            <a:r>
              <a:rPr lang="en-US" sz="2000" dirty="0" err="1"/>
              <a:t>uy</a:t>
            </a:r>
            <a:r>
              <a:rPr lang="en-US" sz="2000" dirty="0"/>
              <a:t> </a:t>
            </a:r>
            <a:r>
              <a:rPr lang="en-US" sz="2000" dirty="0" err="1"/>
              <a:t>Toan</a:t>
            </a:r>
            <a:r>
              <a:rPr lang="en-US" sz="2000" dirty="0"/>
              <a:t> Nguyen</a:t>
            </a:r>
          </a:p>
          <a:p>
            <a:pPr marL="457200" indent="-457200">
              <a:buFont typeface="Arial"/>
              <a:buChar char="•"/>
            </a:pPr>
            <a:r>
              <a:rPr lang="en-US" sz="2000" b="1" dirty="0"/>
              <a:t>V</a:t>
            </a:r>
            <a:r>
              <a:rPr lang="en-US" sz="2000" dirty="0"/>
              <a:t>an Ty Pham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8E7460-0393-DFF3-1977-F19FE741F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5883275"/>
            <a:ext cx="55116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5" name="Picture 4" descr="PowerPoint Presentations - What NOT to Write - English Editing Blog">
            <a:extLst>
              <a:ext uri="{FF2B5EF4-FFF2-40B4-BE49-F238E27FC236}">
                <a16:creationId xmlns:a16="http://schemas.microsoft.com/office/drawing/2014/main" id="{B0635214-A793-36EF-DB55-3DAC764132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34" r="17567" b="1"/>
          <a:stretch/>
        </p:blipFill>
        <p:spPr bwMode="auto">
          <a:xfrm>
            <a:off x="5465443" y="645106"/>
            <a:ext cx="5247735" cy="5247747"/>
          </a:xfrm>
          <a:prstGeom prst="roundRect">
            <a:avLst>
              <a:gd name="adj" fmla="val 3517"/>
            </a:avLst>
          </a:prstGeom>
          <a:noFill/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85B1EA1-92E2-BC5A-AF60-F053AF00EB53}"/>
              </a:ext>
            </a:extLst>
          </p:cNvPr>
          <p:cNvSpPr txBox="1">
            <a:spLocks/>
          </p:cNvSpPr>
          <p:nvPr/>
        </p:nvSpPr>
        <p:spPr>
          <a:xfrm>
            <a:off x="0" y="-113158"/>
            <a:ext cx="3643674" cy="781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/>
              <a:t>Reporting service</a:t>
            </a:r>
          </a:p>
        </p:txBody>
      </p:sp>
    </p:spTree>
    <p:extLst>
      <p:ext uri="{BB962C8B-B14F-4D97-AF65-F5344CB8AC3E}">
        <p14:creationId xmlns:p14="http://schemas.microsoft.com/office/powerpoint/2010/main" val="370910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9187-7040-A675-0705-A43BDE106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3643" y="609600"/>
            <a:ext cx="6743767" cy="1905000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6" name="Picture 5" descr="Person writing on a notepad">
            <a:extLst>
              <a:ext uri="{FF2B5EF4-FFF2-40B4-BE49-F238E27FC236}">
                <a16:creationId xmlns:a16="http://schemas.microsoft.com/office/drawing/2014/main" id="{98FB63D1-4ED1-1BDE-6751-417907AAEA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588" r="26203"/>
          <a:stretch/>
        </p:blipFill>
        <p:spPr>
          <a:xfrm>
            <a:off x="257590" y="10"/>
            <a:ext cx="3479523" cy="6857990"/>
          </a:xfrm>
          <a:prstGeom prst="rect">
            <a:avLst/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93CD0-13D2-C025-26BA-11912F55A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3643" y="2666999"/>
            <a:ext cx="7046844" cy="3415749"/>
          </a:xfrm>
        </p:spPr>
        <p:txBody>
          <a:bodyPr>
            <a:normAutofit/>
          </a:bodyPr>
          <a:lstStyle/>
          <a:p>
            <a:r>
              <a:rPr lang="en-US" dirty="0"/>
              <a:t>Overview about RS</a:t>
            </a:r>
          </a:p>
          <a:p>
            <a:r>
              <a:rPr lang="en-US" dirty="0"/>
              <a:t>architecture</a:t>
            </a:r>
          </a:p>
          <a:p>
            <a:r>
              <a:rPr lang="en-US" dirty="0"/>
              <a:t>Technology stack</a:t>
            </a:r>
          </a:p>
          <a:p>
            <a:r>
              <a:rPr lang="en-US" dirty="0"/>
              <a:t>Class diagram &amp; sequence diagram</a:t>
            </a:r>
          </a:p>
          <a:p>
            <a:r>
              <a:rPr lang="en-US" dirty="0"/>
              <a:t>demo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4BE216-E8E4-263C-E635-6CDA7EC23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6217920"/>
            <a:ext cx="55116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290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hite puzzle with one red piece">
            <a:extLst>
              <a:ext uri="{FF2B5EF4-FFF2-40B4-BE49-F238E27FC236}">
                <a16:creationId xmlns:a16="http://schemas.microsoft.com/office/drawing/2014/main" id="{A2A5EADC-452B-E242-C354-D4374757D5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89ACDB-7E4C-D5F0-0863-A5D37F7F8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014" y="0"/>
            <a:ext cx="9905998" cy="1905000"/>
          </a:xfrm>
        </p:spPr>
        <p:txBody>
          <a:bodyPr>
            <a:normAutofit/>
          </a:bodyPr>
          <a:lstStyle/>
          <a:p>
            <a:r>
              <a:rPr lang="en-US" dirty="0"/>
              <a:t>Reporting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18A75-4254-196D-A295-F532B9826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905000"/>
            <a:ext cx="9905998" cy="3994769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  <a:latin typeface="Helvetica" pitchFamily="2" charset="0"/>
              </a:rPr>
              <a:t>Subscribes to the topic “SS_...” – scoring service</a:t>
            </a:r>
          </a:p>
          <a:p>
            <a:r>
              <a:rPr lang="en-US" dirty="0">
                <a:effectLst/>
                <a:latin typeface="Helvetica" pitchFamily="2" charset="0"/>
              </a:rPr>
              <a:t>Serves the Client : Provides all values published by SS in the shape of a table - chart</a:t>
            </a:r>
          </a:p>
          <a:p>
            <a:r>
              <a:rPr lang="en-US" dirty="0">
                <a:effectLst/>
                <a:latin typeface="Helvetica" pitchFamily="2" charset="0"/>
              </a:rPr>
              <a:t>Informs the user of all current </a:t>
            </a:r>
            <a:r>
              <a:rPr lang="en-US" b="1" dirty="0">
                <a:effectLst/>
                <a:latin typeface="Helvetica" pitchFamily="2" charset="0"/>
              </a:rPr>
              <a:t>Sensitivity Index </a:t>
            </a:r>
            <a:r>
              <a:rPr lang="en-US" dirty="0">
                <a:effectLst/>
                <a:latin typeface="Helvetica" pitchFamily="2" charset="0"/>
              </a:rPr>
              <a:t>values</a:t>
            </a:r>
          </a:p>
          <a:p>
            <a:r>
              <a:rPr lang="en-US" dirty="0">
                <a:effectLst/>
                <a:latin typeface="Helvetica" pitchFamily="2" charset="0"/>
              </a:rPr>
              <a:t>Allows export of the listed information in CSV formatted file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162563-B0CE-DD7F-8E11-7E10937C4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5883275"/>
            <a:ext cx="55116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>
                <a:solidFill>
                  <a:prstClr val="white">
                    <a:lumMod val="75000"/>
                  </a:prstClr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prstClr val="white">
                  <a:lumMod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1902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1B4A08-B7E0-447D-9672-EC2438612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821" y="1670411"/>
            <a:ext cx="8021223" cy="439542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ED0B4BE-A670-6C60-FA57-3B84328352C3}"/>
              </a:ext>
            </a:extLst>
          </p:cNvPr>
          <p:cNvSpPr/>
          <p:nvPr/>
        </p:nvSpPr>
        <p:spPr>
          <a:xfrm>
            <a:off x="802888" y="5084956"/>
            <a:ext cx="2832410" cy="1271239"/>
          </a:xfrm>
          <a:prstGeom prst="rect">
            <a:avLst/>
          </a:prstGeom>
          <a:noFill/>
          <a:ln w="539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332B9B-EB3C-A6F5-AC09-BDE1FC96D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014" y="0"/>
            <a:ext cx="9905998" cy="1905000"/>
          </a:xfrm>
        </p:spPr>
        <p:txBody>
          <a:bodyPr/>
          <a:lstStyle/>
          <a:p>
            <a:r>
              <a:rPr lang="en-US" dirty="0"/>
              <a:t>What we do in whole picture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A9A943-E77A-8F1F-EDC9-16EB63A44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6265DF2-9F6E-356C-47EA-D6E1B91D0983}"/>
              </a:ext>
            </a:extLst>
          </p:cNvPr>
          <p:cNvSpPr/>
          <p:nvPr/>
        </p:nvSpPr>
        <p:spPr>
          <a:xfrm>
            <a:off x="2990088" y="5285232"/>
            <a:ext cx="530352" cy="505968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D2103B8-7B32-5F7A-7F0D-FE36DD8EA758}"/>
              </a:ext>
            </a:extLst>
          </p:cNvPr>
          <p:cNvSpPr/>
          <p:nvPr/>
        </p:nvSpPr>
        <p:spPr>
          <a:xfrm>
            <a:off x="1375644" y="5718570"/>
            <a:ext cx="695917" cy="509799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BF934FC-EB3D-AF78-6C63-D097BAC856B7}"/>
              </a:ext>
            </a:extLst>
          </p:cNvPr>
          <p:cNvSpPr/>
          <p:nvPr/>
        </p:nvSpPr>
        <p:spPr>
          <a:xfrm>
            <a:off x="1375644" y="5163820"/>
            <a:ext cx="695917" cy="509799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Web app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236AD40-B7FA-F92D-2134-B843E1CAA854}"/>
              </a:ext>
            </a:extLst>
          </p:cNvPr>
          <p:cNvSpPr/>
          <p:nvPr/>
        </p:nvSpPr>
        <p:spPr>
          <a:xfrm>
            <a:off x="7218095" y="3851809"/>
            <a:ext cx="687823" cy="250853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SS_..</a:t>
            </a:r>
          </a:p>
        </p:txBody>
      </p:sp>
    </p:spTree>
    <p:extLst>
      <p:ext uri="{BB962C8B-B14F-4D97-AF65-F5344CB8AC3E}">
        <p14:creationId xmlns:p14="http://schemas.microsoft.com/office/powerpoint/2010/main" val="1989946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4DB93-BFC3-B590-20E9-2F1FC3D58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 architecture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ED302-7666-3217-E9CF-BCF4BB916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76169B-E7C0-8579-339F-A0B6845FB2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934" y="1471746"/>
            <a:ext cx="9720131" cy="484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386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D874D-6EEC-5460-E153-F15E49DAC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65143-2CCD-B0FB-E254-B1819700F4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72BAE0-95D1-9649-7CCE-80F8643CD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7692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08756-FCA9-608D-3971-C8C486DE4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stack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4E1516-1A4C-E24C-C9F9-91ED711CE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2FA427-89FF-4151-24A9-AFC842CD2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152" y="1905000"/>
            <a:ext cx="7603479" cy="4069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8073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5446D-7008-DB16-28F7-AAE27139A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 in microservice - 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368A72-6DF2-08ED-CBD2-EAABBC1EF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A7A851-DA21-F308-A3B8-B096734AD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895" y="1714967"/>
            <a:ext cx="8858215" cy="453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7885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{EE421B89-5E91-4B40-BF0B-A1CB02198655}tf10001063</Template>
  <TotalTime>170</TotalTime>
  <Words>134</Words>
  <Application>Microsoft Macintosh PowerPoint</Application>
  <PresentationFormat>Widescreen</PresentationFormat>
  <Paragraphs>46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Gothic</vt:lpstr>
      <vt:lpstr>Helvetica</vt:lpstr>
      <vt:lpstr>Mesh</vt:lpstr>
      <vt:lpstr>Reporting service (RS)</vt:lpstr>
      <vt:lpstr>Team: PRIUS</vt:lpstr>
      <vt:lpstr>Agenda</vt:lpstr>
      <vt:lpstr>Reporting service</vt:lpstr>
      <vt:lpstr>What we do in whole picture</vt:lpstr>
      <vt:lpstr>Microservice architecture</vt:lpstr>
      <vt:lpstr>Network diagram</vt:lpstr>
      <vt:lpstr>Technology stack</vt:lpstr>
      <vt:lpstr>Layers in microservice - RS</vt:lpstr>
      <vt:lpstr>Class diagram</vt:lpstr>
      <vt:lpstr>Sequence diagram</vt:lpstr>
      <vt:lpstr>demo</vt:lpstr>
      <vt:lpstr>Q&amp;A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Reporting service (RS)</dc:title>
  <dc:creator>Van ty Pham</dc:creator>
  <cp:lastModifiedBy>Van ty Pham</cp:lastModifiedBy>
  <cp:revision>12</cp:revision>
  <dcterms:created xsi:type="dcterms:W3CDTF">2024-02-05T03:05:06Z</dcterms:created>
  <dcterms:modified xsi:type="dcterms:W3CDTF">2024-02-05T16:41:34Z</dcterms:modified>
</cp:coreProperties>
</file>

<file path=docProps/thumbnail.jpeg>
</file>